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74" r:id="rId2"/>
    <p:sldId id="367" r:id="rId3"/>
    <p:sldId id="369" r:id="rId4"/>
    <p:sldId id="370" r:id="rId5"/>
    <p:sldId id="368" r:id="rId6"/>
    <p:sldId id="375" r:id="rId7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5D85C3"/>
    <a:srgbClr val="B90F22"/>
    <a:srgbClr val="D7DAE3"/>
    <a:srgbClr val="020000"/>
    <a:srgbClr val="A6A6A6"/>
    <a:srgbClr val="000000"/>
    <a:srgbClr val="E9503E"/>
    <a:srgbClr val="F5A300"/>
    <a:srgbClr val="9C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2" autoAdjust="0"/>
    <p:restoredTop sz="94481"/>
  </p:normalViewPr>
  <p:slideViewPr>
    <p:cSldViewPr snapToObjects="1">
      <p:cViewPr varScale="1">
        <p:scale>
          <a:sx n="113" d="100"/>
          <a:sy n="113" d="100"/>
        </p:scale>
        <p:origin x="437" y="77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387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7022C862-8904-4564-A33B-AEEEED7FA425}" type="datetime4">
              <a:rPr lang="de-DE" smtClean="0"/>
              <a:t>7. Dezember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03295CD1-CE24-419A-8555-7F1A07BA976C}" type="datetime4">
              <a:rPr lang="de-DE" smtClean="0"/>
              <a:t>7. Dezember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058FEE-3633-4247-56D3-291A6F4B20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A4A046-D21E-2365-8964-B1D0284F4F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FE7A70-3988-B310-11B4-F46DF93FB6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 Titel Vollbildild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nsa Stadtmitte - studierendenwerk darmstadt">
            <a:extLst>
              <a:ext uri="{FF2B5EF4-FFF2-40B4-BE49-F238E27FC236}">
                <a16:creationId xmlns:a16="http://schemas.microsoft.com/office/drawing/2014/main" id="{EA4087F1-4D89-F30C-31A8-F56704A192F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 bwMode="auto">
          <a:xfrm>
            <a:off x="15298" y="-1"/>
            <a:ext cx="121767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6848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Fachbereich ETIT | Data Science II | Nur </a:t>
            </a:r>
            <a:r>
              <a:rPr lang="de-DE" dirty="0" err="1"/>
              <a:t>gude</a:t>
            </a:r>
            <a:r>
              <a:rPr lang="de-DE" dirty="0"/>
              <a:t> Jungs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54" r:id="rId5"/>
    <p:sldLayoutId id="2147484246" r:id="rId6"/>
    <p:sldLayoutId id="2147484226" r:id="rId7"/>
    <p:sldLayoutId id="2147484228" r:id="rId8"/>
    <p:sldLayoutId id="2147484236" r:id="rId9"/>
    <p:sldLayoutId id="2147484239" r:id="rId10"/>
    <p:sldLayoutId id="2147484196" r:id="rId11"/>
    <p:sldLayoutId id="2147484244" r:id="rId12"/>
    <p:sldLayoutId id="2147484237" r:id="rId13"/>
    <p:sldLayoutId id="2147484248" r:id="rId14"/>
    <p:sldLayoutId id="2147484238" r:id="rId15"/>
    <p:sldLayoutId id="2147484242" r:id="rId16"/>
    <p:sldLayoutId id="2147484234" r:id="rId17"/>
    <p:sldLayoutId id="2147484235" r:id="rId18"/>
    <p:sldLayoutId id="2147484241" r:id="rId19"/>
    <p:sldLayoutId id="2147484240" r:id="rId20"/>
    <p:sldLayoutId id="2147484229" r:id="rId21"/>
    <p:sldLayoutId id="2147484232" r:id="rId22"/>
    <p:sldLayoutId id="2147484230" r:id="rId23"/>
    <p:sldLayoutId id="2147484231" r:id="rId24"/>
    <p:sldLayoutId id="2147484243" r:id="rId25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AF483B-B02B-4C17-F4CC-434117CE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04834-5667-E0A7-BF51-11E76A942C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760DB3-DD19-35B1-C7F5-51A04269CF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5996727F-1426-898E-FCA0-FFAA63E40471}"/>
              </a:ext>
            </a:extLst>
          </p:cNvPr>
          <p:cNvSpPr txBox="1">
            <a:spLocks/>
          </p:cNvSpPr>
          <p:nvPr/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8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4200" cap="all" spc="133">
                <a:solidFill>
                  <a:schemeClr val="tx1"/>
                </a:solidFill>
                <a:latin typeface="Arial Black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defRPr sz="2133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867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/>
              <a:t>Cantina Self checkout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15871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6850FD2E-4DB6-9824-E761-B8F18A195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8" y="2000159"/>
            <a:ext cx="5255568" cy="3941676"/>
          </a:xfrm>
          <a:prstGeom prst="rect">
            <a:avLst/>
          </a:prstGeom>
        </p:spPr>
      </p:pic>
      <p:pic>
        <p:nvPicPr>
          <p:cNvPr id="11" name="Grafik 1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CD42976D-A836-A588-5C08-06AF1D5CE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44" y="2000159"/>
            <a:ext cx="5255568" cy="394167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17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0C945723-3692-A62C-A12A-18F9A0CE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4039" y="1981491"/>
            <a:ext cx="5255569" cy="3941677"/>
          </a:xfrm>
          <a:prstGeom prst="rect">
            <a:avLst/>
          </a:prstGeom>
        </p:spPr>
      </p:pic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A81ECA7-A207-C414-70DD-91C7E7B3C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76144" y="1981491"/>
            <a:ext cx="5255568" cy="394167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6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festlegen enthält.&#10;&#10;Automatisch generierte Beschreibung">
            <a:extLst>
              <a:ext uri="{FF2B5EF4-FFF2-40B4-BE49-F238E27FC236}">
                <a16:creationId xmlns:a16="http://schemas.microsoft.com/office/drawing/2014/main" id="{640DB92C-DCFB-E12E-4A1A-23514811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1972342"/>
            <a:ext cx="5255566" cy="3941675"/>
          </a:xfrm>
          <a:prstGeom prst="rect">
            <a:avLst/>
          </a:prstGeom>
        </p:spPr>
      </p:pic>
      <p:pic>
        <p:nvPicPr>
          <p:cNvPr id="6" name="Grafik 5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E142552C-5D1C-1471-5F4B-10DCCEF55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83" y="1972343"/>
            <a:ext cx="5255568" cy="3941676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/>
              <a:t>Fotobox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10" name="Grafik 9" descr="Ein Bild, das drinnen, festlegen enthält.&#10;&#10;Automatisch generierte Beschreibung">
            <a:extLst>
              <a:ext uri="{FF2B5EF4-FFF2-40B4-BE49-F238E27FC236}">
                <a16:creationId xmlns:a16="http://schemas.microsoft.com/office/drawing/2014/main" id="{4A9E9BA2-10BE-3987-AE10-D1C1A0579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3" b="59201"/>
          <a:stretch/>
        </p:blipFill>
        <p:spPr>
          <a:xfrm>
            <a:off x="6367663" y="1972341"/>
            <a:ext cx="5257886" cy="39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r>
              <a:rPr lang="de-DE" dirty="0" err="1"/>
              <a:t>KAmera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5AD1F-237D-FFF4-5D91-403C6768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88" y="1484817"/>
            <a:ext cx="8112224" cy="45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1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5A11C8-3EB3-F518-3178-533CC739B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332656"/>
            <a:ext cx="9594652" cy="1152161"/>
          </a:xfrm>
        </p:spPr>
        <p:txBody>
          <a:bodyPr anchor="ctr"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6C4F8-5544-9999-C4D2-B1B219F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07.12.2022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ADC46-B4CE-60CB-8E34-7BA80DF2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34BE22-D970-3B8C-F50D-77F3487A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Fachbereich ETIT | Data Science II | Nur gude Jungs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674477"/>
      </p:ext>
    </p:extLst>
  </p:cSld>
  <p:clrMapOvr>
    <a:masterClrMapping/>
  </p:clrMapOvr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79</Words>
  <Application>Microsoft Office PowerPoint</Application>
  <PresentationFormat>Breitbild</PresentationFormat>
  <Paragraphs>23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Bitstream Charter</vt:lpstr>
      <vt:lpstr>Stafford</vt:lpstr>
      <vt:lpstr>Wingdings</vt:lpstr>
      <vt:lpstr>TUDa Präsentationsvorlage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Anatoli Kasanski</cp:lastModifiedBy>
  <cp:revision>303</cp:revision>
  <dcterms:created xsi:type="dcterms:W3CDTF">2009-12-23T09:42:49Z</dcterms:created>
  <dcterms:modified xsi:type="dcterms:W3CDTF">2022-12-07T08:30:45Z</dcterms:modified>
</cp:coreProperties>
</file>